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"/>
  </p:notesMasterIdLst>
  <p:sldIdLst>
    <p:sldId id="256" r:id="rId2"/>
  </p:sldIdLst>
  <p:sldSz cx="5400675" cy="25193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DB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42" autoAdjust="0"/>
    <p:restoredTop sz="94660"/>
  </p:normalViewPr>
  <p:slideViewPr>
    <p:cSldViewPr snapToGrid="0">
      <p:cViewPr>
        <p:scale>
          <a:sx n="170" d="100"/>
          <a:sy n="170" d="100"/>
        </p:scale>
        <p:origin x="1050" y="87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427940-61A6-4E7A-A8F7-797C26805B35}" type="datetimeFigureOut">
              <a:rPr lang="de-DE" smtClean="0"/>
              <a:t>20.06.2021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2238" y="1143000"/>
            <a:ext cx="66135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3597B7-7407-448D-80ED-629B19DC28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9898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10987" rtl="0" eaLnBrk="1" latinLnBrk="0" hangingPunct="1">
      <a:defRPr sz="408" kern="1200">
        <a:solidFill>
          <a:schemeClr val="tx1"/>
        </a:solidFill>
        <a:latin typeface="+mn-lt"/>
        <a:ea typeface="+mn-ea"/>
        <a:cs typeface="+mn-cs"/>
      </a:defRPr>
    </a:lvl1pPr>
    <a:lvl2pPr marL="155494" algn="l" defTabSz="310987" rtl="0" eaLnBrk="1" latinLnBrk="0" hangingPunct="1">
      <a:defRPr sz="408" kern="1200">
        <a:solidFill>
          <a:schemeClr val="tx1"/>
        </a:solidFill>
        <a:latin typeface="+mn-lt"/>
        <a:ea typeface="+mn-ea"/>
        <a:cs typeface="+mn-cs"/>
      </a:defRPr>
    </a:lvl2pPr>
    <a:lvl3pPr marL="310987" algn="l" defTabSz="310987" rtl="0" eaLnBrk="1" latinLnBrk="0" hangingPunct="1">
      <a:defRPr sz="408" kern="1200">
        <a:solidFill>
          <a:schemeClr val="tx1"/>
        </a:solidFill>
        <a:latin typeface="+mn-lt"/>
        <a:ea typeface="+mn-ea"/>
        <a:cs typeface="+mn-cs"/>
      </a:defRPr>
    </a:lvl3pPr>
    <a:lvl4pPr marL="466481" algn="l" defTabSz="310987" rtl="0" eaLnBrk="1" latinLnBrk="0" hangingPunct="1">
      <a:defRPr sz="408" kern="1200">
        <a:solidFill>
          <a:schemeClr val="tx1"/>
        </a:solidFill>
        <a:latin typeface="+mn-lt"/>
        <a:ea typeface="+mn-ea"/>
        <a:cs typeface="+mn-cs"/>
      </a:defRPr>
    </a:lvl4pPr>
    <a:lvl5pPr marL="621975" algn="l" defTabSz="310987" rtl="0" eaLnBrk="1" latinLnBrk="0" hangingPunct="1">
      <a:defRPr sz="408" kern="1200">
        <a:solidFill>
          <a:schemeClr val="tx1"/>
        </a:solidFill>
        <a:latin typeface="+mn-lt"/>
        <a:ea typeface="+mn-ea"/>
        <a:cs typeface="+mn-cs"/>
      </a:defRPr>
    </a:lvl5pPr>
    <a:lvl6pPr marL="777469" algn="l" defTabSz="310987" rtl="0" eaLnBrk="1" latinLnBrk="0" hangingPunct="1">
      <a:defRPr sz="408" kern="1200">
        <a:solidFill>
          <a:schemeClr val="tx1"/>
        </a:solidFill>
        <a:latin typeface="+mn-lt"/>
        <a:ea typeface="+mn-ea"/>
        <a:cs typeface="+mn-cs"/>
      </a:defRPr>
    </a:lvl6pPr>
    <a:lvl7pPr marL="932962" algn="l" defTabSz="310987" rtl="0" eaLnBrk="1" latinLnBrk="0" hangingPunct="1">
      <a:defRPr sz="408" kern="1200">
        <a:solidFill>
          <a:schemeClr val="tx1"/>
        </a:solidFill>
        <a:latin typeface="+mn-lt"/>
        <a:ea typeface="+mn-ea"/>
        <a:cs typeface="+mn-cs"/>
      </a:defRPr>
    </a:lvl7pPr>
    <a:lvl8pPr marL="1088456" algn="l" defTabSz="310987" rtl="0" eaLnBrk="1" latinLnBrk="0" hangingPunct="1">
      <a:defRPr sz="408" kern="1200">
        <a:solidFill>
          <a:schemeClr val="tx1"/>
        </a:solidFill>
        <a:latin typeface="+mn-lt"/>
        <a:ea typeface="+mn-ea"/>
        <a:cs typeface="+mn-cs"/>
      </a:defRPr>
    </a:lvl8pPr>
    <a:lvl9pPr marL="1243950" algn="l" defTabSz="310987" rtl="0" eaLnBrk="1" latinLnBrk="0" hangingPunct="1">
      <a:defRPr sz="40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22238" y="1143000"/>
            <a:ext cx="6613525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3597B7-7407-448D-80ED-629B19DC283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8744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5085" y="412312"/>
            <a:ext cx="4050506" cy="877112"/>
          </a:xfrm>
        </p:spPr>
        <p:txBody>
          <a:bodyPr anchor="b"/>
          <a:lstStyle>
            <a:lvl1pPr algn="ctr">
              <a:defRPr sz="2204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5085" y="1323249"/>
            <a:ext cx="4050506" cy="608263"/>
          </a:xfrm>
        </p:spPr>
        <p:txBody>
          <a:bodyPr/>
          <a:lstStyle>
            <a:lvl1pPr marL="0" indent="0" algn="ctr">
              <a:buNone/>
              <a:defRPr sz="882"/>
            </a:lvl1pPr>
            <a:lvl2pPr marL="167975" indent="0" algn="ctr">
              <a:buNone/>
              <a:defRPr sz="735"/>
            </a:lvl2pPr>
            <a:lvl3pPr marL="335951" indent="0" algn="ctr">
              <a:buNone/>
              <a:defRPr sz="661"/>
            </a:lvl3pPr>
            <a:lvl4pPr marL="503926" indent="0" algn="ctr">
              <a:buNone/>
              <a:defRPr sz="588"/>
            </a:lvl4pPr>
            <a:lvl5pPr marL="671901" indent="0" algn="ctr">
              <a:buNone/>
              <a:defRPr sz="588"/>
            </a:lvl5pPr>
            <a:lvl6pPr marL="839876" indent="0" algn="ctr">
              <a:buNone/>
              <a:defRPr sz="588"/>
            </a:lvl6pPr>
            <a:lvl7pPr marL="1007852" indent="0" algn="ctr">
              <a:buNone/>
              <a:defRPr sz="588"/>
            </a:lvl7pPr>
            <a:lvl8pPr marL="1175827" indent="0" algn="ctr">
              <a:buNone/>
              <a:defRPr sz="588"/>
            </a:lvl8pPr>
            <a:lvl9pPr marL="1343802" indent="0" algn="ctr">
              <a:buNone/>
              <a:defRPr sz="588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3B4B1-41C9-4238-BB7C-6F42DDB3ADC7}" type="datetimeFigureOut">
              <a:rPr lang="de-DE" smtClean="0"/>
              <a:t>20.06.2021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CB29E-8043-4248-A41A-FBC14CA203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4122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3B4B1-41C9-4238-BB7C-6F42DDB3ADC7}" type="datetimeFigureOut">
              <a:rPr lang="de-DE" smtClean="0"/>
              <a:t>20.06.2021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CB29E-8043-4248-A41A-FBC14CA203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8737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64858" y="134133"/>
            <a:ext cx="1164521" cy="2135044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1297" y="134133"/>
            <a:ext cx="3426053" cy="21350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3B4B1-41C9-4238-BB7C-6F42DDB3ADC7}" type="datetimeFigureOut">
              <a:rPr lang="de-DE" smtClean="0"/>
              <a:t>20.06.2021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CB29E-8043-4248-A41A-FBC14CA203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2240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3B4B1-41C9-4238-BB7C-6F42DDB3ADC7}" type="datetimeFigureOut">
              <a:rPr lang="de-DE" smtClean="0"/>
              <a:t>20.06.2021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CB29E-8043-4248-A41A-FBC14CA203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9301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484" y="628091"/>
            <a:ext cx="4658082" cy="1047985"/>
          </a:xfrm>
        </p:spPr>
        <p:txBody>
          <a:bodyPr anchor="b"/>
          <a:lstStyle>
            <a:lvl1pPr>
              <a:defRPr sz="2204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484" y="1685991"/>
            <a:ext cx="4658082" cy="551110"/>
          </a:xfrm>
        </p:spPr>
        <p:txBody>
          <a:bodyPr/>
          <a:lstStyle>
            <a:lvl1pPr marL="0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1pPr>
            <a:lvl2pPr marL="167975" indent="0">
              <a:buNone/>
              <a:defRPr sz="735">
                <a:solidFill>
                  <a:schemeClr val="tx1">
                    <a:tint val="75000"/>
                  </a:schemeClr>
                </a:solidFill>
              </a:defRPr>
            </a:lvl2pPr>
            <a:lvl3pPr marL="335951" indent="0">
              <a:buNone/>
              <a:defRPr sz="661">
                <a:solidFill>
                  <a:schemeClr val="tx1">
                    <a:tint val="75000"/>
                  </a:schemeClr>
                </a:solidFill>
              </a:defRPr>
            </a:lvl3pPr>
            <a:lvl4pPr marL="503926" indent="0">
              <a:buNone/>
              <a:defRPr sz="588">
                <a:solidFill>
                  <a:schemeClr val="tx1">
                    <a:tint val="75000"/>
                  </a:schemeClr>
                </a:solidFill>
              </a:defRPr>
            </a:lvl4pPr>
            <a:lvl5pPr marL="671901" indent="0">
              <a:buNone/>
              <a:defRPr sz="588">
                <a:solidFill>
                  <a:schemeClr val="tx1">
                    <a:tint val="75000"/>
                  </a:schemeClr>
                </a:solidFill>
              </a:defRPr>
            </a:lvl5pPr>
            <a:lvl6pPr marL="839876" indent="0">
              <a:buNone/>
              <a:defRPr sz="588">
                <a:solidFill>
                  <a:schemeClr val="tx1">
                    <a:tint val="75000"/>
                  </a:schemeClr>
                </a:solidFill>
              </a:defRPr>
            </a:lvl6pPr>
            <a:lvl7pPr marL="1007852" indent="0">
              <a:buNone/>
              <a:defRPr sz="588">
                <a:solidFill>
                  <a:schemeClr val="tx1">
                    <a:tint val="75000"/>
                  </a:schemeClr>
                </a:solidFill>
              </a:defRPr>
            </a:lvl7pPr>
            <a:lvl8pPr marL="1175827" indent="0">
              <a:buNone/>
              <a:defRPr sz="588">
                <a:solidFill>
                  <a:schemeClr val="tx1">
                    <a:tint val="75000"/>
                  </a:schemeClr>
                </a:solidFill>
              </a:defRPr>
            </a:lvl8pPr>
            <a:lvl9pPr marL="1343802" indent="0">
              <a:buNone/>
              <a:defRPr sz="5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3B4B1-41C9-4238-BB7C-6F42DDB3ADC7}" type="datetimeFigureOut">
              <a:rPr lang="de-DE" smtClean="0"/>
              <a:t>20.06.2021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CB29E-8043-4248-A41A-FBC14CA203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390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296" y="670664"/>
            <a:ext cx="2295287" cy="159851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34092" y="670664"/>
            <a:ext cx="2295287" cy="159851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3B4B1-41C9-4238-BB7C-6F42DDB3ADC7}" type="datetimeFigureOut">
              <a:rPr lang="de-DE" smtClean="0"/>
              <a:t>20.06.2021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CB29E-8043-4248-A41A-FBC14CA203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7151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00" y="134133"/>
            <a:ext cx="4658082" cy="48696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00" y="617594"/>
            <a:ext cx="2284738" cy="302673"/>
          </a:xfrm>
        </p:spPr>
        <p:txBody>
          <a:bodyPr anchor="b"/>
          <a:lstStyle>
            <a:lvl1pPr marL="0" indent="0">
              <a:buNone/>
              <a:defRPr sz="882" b="1"/>
            </a:lvl1pPr>
            <a:lvl2pPr marL="167975" indent="0">
              <a:buNone/>
              <a:defRPr sz="735" b="1"/>
            </a:lvl2pPr>
            <a:lvl3pPr marL="335951" indent="0">
              <a:buNone/>
              <a:defRPr sz="661" b="1"/>
            </a:lvl3pPr>
            <a:lvl4pPr marL="503926" indent="0">
              <a:buNone/>
              <a:defRPr sz="588" b="1"/>
            </a:lvl4pPr>
            <a:lvl5pPr marL="671901" indent="0">
              <a:buNone/>
              <a:defRPr sz="588" b="1"/>
            </a:lvl5pPr>
            <a:lvl6pPr marL="839876" indent="0">
              <a:buNone/>
              <a:defRPr sz="588" b="1"/>
            </a:lvl6pPr>
            <a:lvl7pPr marL="1007852" indent="0">
              <a:buNone/>
              <a:defRPr sz="588" b="1"/>
            </a:lvl7pPr>
            <a:lvl8pPr marL="1175827" indent="0">
              <a:buNone/>
              <a:defRPr sz="588" b="1"/>
            </a:lvl8pPr>
            <a:lvl9pPr marL="1343802" indent="0">
              <a:buNone/>
              <a:defRPr sz="588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2000" y="920267"/>
            <a:ext cx="2284738" cy="13535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734092" y="617594"/>
            <a:ext cx="2295990" cy="302673"/>
          </a:xfrm>
        </p:spPr>
        <p:txBody>
          <a:bodyPr anchor="b"/>
          <a:lstStyle>
            <a:lvl1pPr marL="0" indent="0">
              <a:buNone/>
              <a:defRPr sz="882" b="1"/>
            </a:lvl1pPr>
            <a:lvl2pPr marL="167975" indent="0">
              <a:buNone/>
              <a:defRPr sz="735" b="1"/>
            </a:lvl2pPr>
            <a:lvl3pPr marL="335951" indent="0">
              <a:buNone/>
              <a:defRPr sz="661" b="1"/>
            </a:lvl3pPr>
            <a:lvl4pPr marL="503926" indent="0">
              <a:buNone/>
              <a:defRPr sz="588" b="1"/>
            </a:lvl4pPr>
            <a:lvl5pPr marL="671901" indent="0">
              <a:buNone/>
              <a:defRPr sz="588" b="1"/>
            </a:lvl5pPr>
            <a:lvl6pPr marL="839876" indent="0">
              <a:buNone/>
              <a:defRPr sz="588" b="1"/>
            </a:lvl6pPr>
            <a:lvl7pPr marL="1007852" indent="0">
              <a:buNone/>
              <a:defRPr sz="588" b="1"/>
            </a:lvl7pPr>
            <a:lvl8pPr marL="1175827" indent="0">
              <a:buNone/>
              <a:defRPr sz="588" b="1"/>
            </a:lvl8pPr>
            <a:lvl9pPr marL="1343802" indent="0">
              <a:buNone/>
              <a:defRPr sz="588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734092" y="920267"/>
            <a:ext cx="2295990" cy="13535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3B4B1-41C9-4238-BB7C-6F42DDB3ADC7}" type="datetimeFigureOut">
              <a:rPr lang="de-DE" smtClean="0"/>
              <a:t>20.06.2021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CB29E-8043-4248-A41A-FBC14CA203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5112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3B4B1-41C9-4238-BB7C-6F42DDB3ADC7}" type="datetimeFigureOut">
              <a:rPr lang="de-DE" smtClean="0"/>
              <a:t>20.06.2021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CB29E-8043-4248-A41A-FBC14CA203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4201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3B4B1-41C9-4238-BB7C-6F42DDB3ADC7}" type="datetimeFigureOut">
              <a:rPr lang="de-DE" smtClean="0"/>
              <a:t>20.06.2021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CB29E-8043-4248-A41A-FBC14CA203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3915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00" y="167958"/>
            <a:ext cx="1741858" cy="587851"/>
          </a:xfrm>
        </p:spPr>
        <p:txBody>
          <a:bodyPr anchor="b"/>
          <a:lstStyle>
            <a:lvl1pPr>
              <a:defRPr sz="1176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5990" y="362742"/>
            <a:ext cx="2734092" cy="1790381"/>
          </a:xfrm>
        </p:spPr>
        <p:txBody>
          <a:bodyPr/>
          <a:lstStyle>
            <a:lvl1pPr>
              <a:defRPr sz="1176"/>
            </a:lvl1pPr>
            <a:lvl2pPr>
              <a:defRPr sz="1029"/>
            </a:lvl2pPr>
            <a:lvl3pPr>
              <a:defRPr sz="882"/>
            </a:lvl3pPr>
            <a:lvl4pPr>
              <a:defRPr sz="735"/>
            </a:lvl4pPr>
            <a:lvl5pPr>
              <a:defRPr sz="735"/>
            </a:lvl5pPr>
            <a:lvl6pPr>
              <a:defRPr sz="735"/>
            </a:lvl6pPr>
            <a:lvl7pPr>
              <a:defRPr sz="735"/>
            </a:lvl7pPr>
            <a:lvl8pPr>
              <a:defRPr sz="735"/>
            </a:lvl8pPr>
            <a:lvl9pPr>
              <a:defRPr sz="735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2000" y="755809"/>
            <a:ext cx="1741858" cy="1400229"/>
          </a:xfrm>
        </p:spPr>
        <p:txBody>
          <a:bodyPr/>
          <a:lstStyle>
            <a:lvl1pPr marL="0" indent="0">
              <a:buNone/>
              <a:defRPr sz="588"/>
            </a:lvl1pPr>
            <a:lvl2pPr marL="167975" indent="0">
              <a:buNone/>
              <a:defRPr sz="514"/>
            </a:lvl2pPr>
            <a:lvl3pPr marL="335951" indent="0">
              <a:buNone/>
              <a:defRPr sz="441"/>
            </a:lvl3pPr>
            <a:lvl4pPr marL="503926" indent="0">
              <a:buNone/>
              <a:defRPr sz="367"/>
            </a:lvl4pPr>
            <a:lvl5pPr marL="671901" indent="0">
              <a:buNone/>
              <a:defRPr sz="367"/>
            </a:lvl5pPr>
            <a:lvl6pPr marL="839876" indent="0">
              <a:buNone/>
              <a:defRPr sz="367"/>
            </a:lvl6pPr>
            <a:lvl7pPr marL="1007852" indent="0">
              <a:buNone/>
              <a:defRPr sz="367"/>
            </a:lvl7pPr>
            <a:lvl8pPr marL="1175827" indent="0">
              <a:buNone/>
              <a:defRPr sz="367"/>
            </a:lvl8pPr>
            <a:lvl9pPr marL="1343802" indent="0">
              <a:buNone/>
              <a:defRPr sz="367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3B4B1-41C9-4238-BB7C-6F42DDB3ADC7}" type="datetimeFigureOut">
              <a:rPr lang="de-DE" smtClean="0"/>
              <a:t>20.06.2021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CB29E-8043-4248-A41A-FBC14CA203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0876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00" y="167958"/>
            <a:ext cx="1741858" cy="587851"/>
          </a:xfrm>
        </p:spPr>
        <p:txBody>
          <a:bodyPr anchor="b"/>
          <a:lstStyle>
            <a:lvl1pPr>
              <a:defRPr sz="1176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95990" y="362742"/>
            <a:ext cx="2734092" cy="1790381"/>
          </a:xfrm>
        </p:spPr>
        <p:txBody>
          <a:bodyPr anchor="t"/>
          <a:lstStyle>
            <a:lvl1pPr marL="0" indent="0">
              <a:buNone/>
              <a:defRPr sz="1176"/>
            </a:lvl1pPr>
            <a:lvl2pPr marL="167975" indent="0">
              <a:buNone/>
              <a:defRPr sz="1029"/>
            </a:lvl2pPr>
            <a:lvl3pPr marL="335951" indent="0">
              <a:buNone/>
              <a:defRPr sz="882"/>
            </a:lvl3pPr>
            <a:lvl4pPr marL="503926" indent="0">
              <a:buNone/>
              <a:defRPr sz="735"/>
            </a:lvl4pPr>
            <a:lvl5pPr marL="671901" indent="0">
              <a:buNone/>
              <a:defRPr sz="735"/>
            </a:lvl5pPr>
            <a:lvl6pPr marL="839876" indent="0">
              <a:buNone/>
              <a:defRPr sz="735"/>
            </a:lvl6pPr>
            <a:lvl7pPr marL="1007852" indent="0">
              <a:buNone/>
              <a:defRPr sz="735"/>
            </a:lvl7pPr>
            <a:lvl8pPr marL="1175827" indent="0">
              <a:buNone/>
              <a:defRPr sz="735"/>
            </a:lvl8pPr>
            <a:lvl9pPr marL="1343802" indent="0">
              <a:buNone/>
              <a:defRPr sz="735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2000" y="755809"/>
            <a:ext cx="1741858" cy="1400229"/>
          </a:xfrm>
        </p:spPr>
        <p:txBody>
          <a:bodyPr/>
          <a:lstStyle>
            <a:lvl1pPr marL="0" indent="0">
              <a:buNone/>
              <a:defRPr sz="588"/>
            </a:lvl1pPr>
            <a:lvl2pPr marL="167975" indent="0">
              <a:buNone/>
              <a:defRPr sz="514"/>
            </a:lvl2pPr>
            <a:lvl3pPr marL="335951" indent="0">
              <a:buNone/>
              <a:defRPr sz="441"/>
            </a:lvl3pPr>
            <a:lvl4pPr marL="503926" indent="0">
              <a:buNone/>
              <a:defRPr sz="367"/>
            </a:lvl4pPr>
            <a:lvl5pPr marL="671901" indent="0">
              <a:buNone/>
              <a:defRPr sz="367"/>
            </a:lvl5pPr>
            <a:lvl6pPr marL="839876" indent="0">
              <a:buNone/>
              <a:defRPr sz="367"/>
            </a:lvl6pPr>
            <a:lvl7pPr marL="1007852" indent="0">
              <a:buNone/>
              <a:defRPr sz="367"/>
            </a:lvl7pPr>
            <a:lvl8pPr marL="1175827" indent="0">
              <a:buNone/>
              <a:defRPr sz="367"/>
            </a:lvl8pPr>
            <a:lvl9pPr marL="1343802" indent="0">
              <a:buNone/>
              <a:defRPr sz="367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3B4B1-41C9-4238-BB7C-6F42DDB3ADC7}" type="datetimeFigureOut">
              <a:rPr lang="de-DE" smtClean="0"/>
              <a:t>20.06.2021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CB29E-8043-4248-A41A-FBC14CA203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968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1297" y="134133"/>
            <a:ext cx="4658082" cy="486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1297" y="670664"/>
            <a:ext cx="4658082" cy="1598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1296" y="2335076"/>
            <a:ext cx="1215152" cy="1341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4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3B4B1-41C9-4238-BB7C-6F42DDB3ADC7}" type="datetimeFigureOut">
              <a:rPr lang="de-DE" smtClean="0"/>
              <a:t>20.06.2021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88974" y="2335076"/>
            <a:ext cx="1822728" cy="1341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4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4227" y="2335076"/>
            <a:ext cx="1215152" cy="1341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4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CB29E-8043-4248-A41A-FBC14CA203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3939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335951" rtl="0" eaLnBrk="1" latinLnBrk="0" hangingPunct="1">
        <a:lnSpc>
          <a:spcPct val="90000"/>
        </a:lnSpc>
        <a:spcBef>
          <a:spcPct val="0"/>
        </a:spcBef>
        <a:buNone/>
        <a:defRPr sz="16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3988" indent="-83988" algn="l" defTabSz="335951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029" kern="1200">
          <a:solidFill>
            <a:schemeClr val="tx1"/>
          </a:solidFill>
          <a:latin typeface="+mn-lt"/>
          <a:ea typeface="+mn-ea"/>
          <a:cs typeface="+mn-cs"/>
        </a:defRPr>
      </a:lvl1pPr>
      <a:lvl2pPr marL="251963" indent="-83988" algn="l" defTabSz="335951" rtl="0" eaLnBrk="1" latinLnBrk="0" hangingPunct="1">
        <a:lnSpc>
          <a:spcPct val="90000"/>
        </a:lnSpc>
        <a:spcBef>
          <a:spcPts val="184"/>
        </a:spcBef>
        <a:buFont typeface="Arial" panose="020B0604020202020204" pitchFamily="34" charset="0"/>
        <a:buChar char="•"/>
        <a:defRPr sz="882" kern="1200">
          <a:solidFill>
            <a:schemeClr val="tx1"/>
          </a:solidFill>
          <a:latin typeface="+mn-lt"/>
          <a:ea typeface="+mn-ea"/>
          <a:cs typeface="+mn-cs"/>
        </a:defRPr>
      </a:lvl2pPr>
      <a:lvl3pPr marL="419938" indent="-83988" algn="l" defTabSz="335951" rtl="0" eaLnBrk="1" latinLnBrk="0" hangingPunct="1">
        <a:lnSpc>
          <a:spcPct val="90000"/>
        </a:lnSpc>
        <a:spcBef>
          <a:spcPts val="184"/>
        </a:spcBef>
        <a:buFont typeface="Arial" panose="020B0604020202020204" pitchFamily="34" charset="0"/>
        <a:buChar char="•"/>
        <a:defRPr sz="735" kern="1200">
          <a:solidFill>
            <a:schemeClr val="tx1"/>
          </a:solidFill>
          <a:latin typeface="+mn-lt"/>
          <a:ea typeface="+mn-ea"/>
          <a:cs typeface="+mn-cs"/>
        </a:defRPr>
      </a:lvl3pPr>
      <a:lvl4pPr marL="587913" indent="-83988" algn="l" defTabSz="335951" rtl="0" eaLnBrk="1" latinLnBrk="0" hangingPunct="1">
        <a:lnSpc>
          <a:spcPct val="90000"/>
        </a:lnSpc>
        <a:spcBef>
          <a:spcPts val="184"/>
        </a:spcBef>
        <a:buFont typeface="Arial" panose="020B0604020202020204" pitchFamily="34" charset="0"/>
        <a:buChar char="•"/>
        <a:defRPr sz="661" kern="1200">
          <a:solidFill>
            <a:schemeClr val="tx1"/>
          </a:solidFill>
          <a:latin typeface="+mn-lt"/>
          <a:ea typeface="+mn-ea"/>
          <a:cs typeface="+mn-cs"/>
        </a:defRPr>
      </a:lvl4pPr>
      <a:lvl5pPr marL="755889" indent="-83988" algn="l" defTabSz="335951" rtl="0" eaLnBrk="1" latinLnBrk="0" hangingPunct="1">
        <a:lnSpc>
          <a:spcPct val="90000"/>
        </a:lnSpc>
        <a:spcBef>
          <a:spcPts val="184"/>
        </a:spcBef>
        <a:buFont typeface="Arial" panose="020B0604020202020204" pitchFamily="34" charset="0"/>
        <a:buChar char="•"/>
        <a:defRPr sz="661" kern="1200">
          <a:solidFill>
            <a:schemeClr val="tx1"/>
          </a:solidFill>
          <a:latin typeface="+mn-lt"/>
          <a:ea typeface="+mn-ea"/>
          <a:cs typeface="+mn-cs"/>
        </a:defRPr>
      </a:lvl5pPr>
      <a:lvl6pPr marL="923864" indent="-83988" algn="l" defTabSz="335951" rtl="0" eaLnBrk="1" latinLnBrk="0" hangingPunct="1">
        <a:lnSpc>
          <a:spcPct val="90000"/>
        </a:lnSpc>
        <a:spcBef>
          <a:spcPts val="184"/>
        </a:spcBef>
        <a:buFont typeface="Arial" panose="020B0604020202020204" pitchFamily="34" charset="0"/>
        <a:buChar char="•"/>
        <a:defRPr sz="661" kern="1200">
          <a:solidFill>
            <a:schemeClr val="tx1"/>
          </a:solidFill>
          <a:latin typeface="+mn-lt"/>
          <a:ea typeface="+mn-ea"/>
          <a:cs typeface="+mn-cs"/>
        </a:defRPr>
      </a:lvl6pPr>
      <a:lvl7pPr marL="1091839" indent="-83988" algn="l" defTabSz="335951" rtl="0" eaLnBrk="1" latinLnBrk="0" hangingPunct="1">
        <a:lnSpc>
          <a:spcPct val="90000"/>
        </a:lnSpc>
        <a:spcBef>
          <a:spcPts val="184"/>
        </a:spcBef>
        <a:buFont typeface="Arial" panose="020B0604020202020204" pitchFamily="34" charset="0"/>
        <a:buChar char="•"/>
        <a:defRPr sz="661" kern="1200">
          <a:solidFill>
            <a:schemeClr val="tx1"/>
          </a:solidFill>
          <a:latin typeface="+mn-lt"/>
          <a:ea typeface="+mn-ea"/>
          <a:cs typeface="+mn-cs"/>
        </a:defRPr>
      </a:lvl7pPr>
      <a:lvl8pPr marL="1259815" indent="-83988" algn="l" defTabSz="335951" rtl="0" eaLnBrk="1" latinLnBrk="0" hangingPunct="1">
        <a:lnSpc>
          <a:spcPct val="90000"/>
        </a:lnSpc>
        <a:spcBef>
          <a:spcPts val="184"/>
        </a:spcBef>
        <a:buFont typeface="Arial" panose="020B0604020202020204" pitchFamily="34" charset="0"/>
        <a:buChar char="•"/>
        <a:defRPr sz="661" kern="1200">
          <a:solidFill>
            <a:schemeClr val="tx1"/>
          </a:solidFill>
          <a:latin typeface="+mn-lt"/>
          <a:ea typeface="+mn-ea"/>
          <a:cs typeface="+mn-cs"/>
        </a:defRPr>
      </a:lvl8pPr>
      <a:lvl9pPr marL="1427790" indent="-83988" algn="l" defTabSz="335951" rtl="0" eaLnBrk="1" latinLnBrk="0" hangingPunct="1">
        <a:lnSpc>
          <a:spcPct val="90000"/>
        </a:lnSpc>
        <a:spcBef>
          <a:spcPts val="184"/>
        </a:spcBef>
        <a:buFont typeface="Arial" panose="020B0604020202020204" pitchFamily="34" charset="0"/>
        <a:buChar char="•"/>
        <a:defRPr sz="6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35951" rtl="0" eaLnBrk="1" latinLnBrk="0" hangingPunct="1">
        <a:defRPr sz="661" kern="1200">
          <a:solidFill>
            <a:schemeClr val="tx1"/>
          </a:solidFill>
          <a:latin typeface="+mn-lt"/>
          <a:ea typeface="+mn-ea"/>
          <a:cs typeface="+mn-cs"/>
        </a:defRPr>
      </a:lvl1pPr>
      <a:lvl2pPr marL="167975" algn="l" defTabSz="335951" rtl="0" eaLnBrk="1" latinLnBrk="0" hangingPunct="1">
        <a:defRPr sz="661" kern="1200">
          <a:solidFill>
            <a:schemeClr val="tx1"/>
          </a:solidFill>
          <a:latin typeface="+mn-lt"/>
          <a:ea typeface="+mn-ea"/>
          <a:cs typeface="+mn-cs"/>
        </a:defRPr>
      </a:lvl2pPr>
      <a:lvl3pPr marL="335951" algn="l" defTabSz="335951" rtl="0" eaLnBrk="1" latinLnBrk="0" hangingPunct="1">
        <a:defRPr sz="661" kern="1200">
          <a:solidFill>
            <a:schemeClr val="tx1"/>
          </a:solidFill>
          <a:latin typeface="+mn-lt"/>
          <a:ea typeface="+mn-ea"/>
          <a:cs typeface="+mn-cs"/>
        </a:defRPr>
      </a:lvl3pPr>
      <a:lvl4pPr marL="503926" algn="l" defTabSz="335951" rtl="0" eaLnBrk="1" latinLnBrk="0" hangingPunct="1">
        <a:defRPr sz="661" kern="1200">
          <a:solidFill>
            <a:schemeClr val="tx1"/>
          </a:solidFill>
          <a:latin typeface="+mn-lt"/>
          <a:ea typeface="+mn-ea"/>
          <a:cs typeface="+mn-cs"/>
        </a:defRPr>
      </a:lvl4pPr>
      <a:lvl5pPr marL="671901" algn="l" defTabSz="335951" rtl="0" eaLnBrk="1" latinLnBrk="0" hangingPunct="1">
        <a:defRPr sz="661" kern="1200">
          <a:solidFill>
            <a:schemeClr val="tx1"/>
          </a:solidFill>
          <a:latin typeface="+mn-lt"/>
          <a:ea typeface="+mn-ea"/>
          <a:cs typeface="+mn-cs"/>
        </a:defRPr>
      </a:lvl5pPr>
      <a:lvl6pPr marL="839876" algn="l" defTabSz="335951" rtl="0" eaLnBrk="1" latinLnBrk="0" hangingPunct="1">
        <a:defRPr sz="661" kern="1200">
          <a:solidFill>
            <a:schemeClr val="tx1"/>
          </a:solidFill>
          <a:latin typeface="+mn-lt"/>
          <a:ea typeface="+mn-ea"/>
          <a:cs typeface="+mn-cs"/>
        </a:defRPr>
      </a:lvl6pPr>
      <a:lvl7pPr marL="1007852" algn="l" defTabSz="335951" rtl="0" eaLnBrk="1" latinLnBrk="0" hangingPunct="1">
        <a:defRPr sz="661" kern="1200">
          <a:solidFill>
            <a:schemeClr val="tx1"/>
          </a:solidFill>
          <a:latin typeface="+mn-lt"/>
          <a:ea typeface="+mn-ea"/>
          <a:cs typeface="+mn-cs"/>
        </a:defRPr>
      </a:lvl7pPr>
      <a:lvl8pPr marL="1175827" algn="l" defTabSz="335951" rtl="0" eaLnBrk="1" latinLnBrk="0" hangingPunct="1">
        <a:defRPr sz="661" kern="1200">
          <a:solidFill>
            <a:schemeClr val="tx1"/>
          </a:solidFill>
          <a:latin typeface="+mn-lt"/>
          <a:ea typeface="+mn-ea"/>
          <a:cs typeface="+mn-cs"/>
        </a:defRPr>
      </a:lvl8pPr>
      <a:lvl9pPr marL="1343802" algn="l" defTabSz="335951" rtl="0" eaLnBrk="1" latinLnBrk="0" hangingPunct="1">
        <a:defRPr sz="6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5847A0BD-D5A3-493A-BDCA-CF85680749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1268">
            <a:off x="2292276" y="124615"/>
            <a:ext cx="1640510" cy="14400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0786C532-6AC7-4DDA-8DB6-569F8201C0E6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1037">
            <a:off x="801183" y="539682"/>
            <a:ext cx="1488266" cy="14400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845E8D1E-EF66-4696-B038-787A17DB5F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537">
            <a:off x="3908017" y="412576"/>
            <a:ext cx="1440000" cy="2022581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852C35F7-EDBB-4C25-A7D8-64B9EDA93D68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589" y="1367946"/>
            <a:ext cx="1656000" cy="110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1034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</Words>
  <Application>Microsoft Office PowerPoint</Application>
  <PresentationFormat>Benutzerdefiniert</PresentationFormat>
  <Paragraphs>1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TM</dc:creator>
  <cp:lastModifiedBy>TM</cp:lastModifiedBy>
  <cp:revision>5</cp:revision>
  <dcterms:created xsi:type="dcterms:W3CDTF">2021-06-12T09:54:47Z</dcterms:created>
  <dcterms:modified xsi:type="dcterms:W3CDTF">2021-06-20T10:54:18Z</dcterms:modified>
</cp:coreProperties>
</file>